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053" autoAdjust="0"/>
    <p:restoredTop sz="86401"/>
  </p:normalViewPr>
  <p:slideViewPr>
    <p:cSldViewPr snapToGrid="0" snapToObjects="1" showGuides="1">
      <p:cViewPr varScale="1">
        <p:scale>
          <a:sx n="145" d="100"/>
          <a:sy n="145" d="100"/>
        </p:scale>
        <p:origin x="48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72.png"/><Relationship Id="rId7" Type="http://schemas.openxmlformats.org/officeDocument/2006/relationships/image" Target="../media/image49.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44854" y="1151036"/>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154437"/>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44692" y="1329344"/>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225839" y="713139"/>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503717" y="1455651"/>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942888"/>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15233</TotalTime>
  <Words>8312</Words>
  <Application>Microsoft Macintosh PowerPoint</Application>
  <PresentationFormat>On-screen Show (16:9)</PresentationFormat>
  <Paragraphs>1058</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1187</cp:revision>
  <cp:lastPrinted>2018-04-16T09:12:53Z</cp:lastPrinted>
  <dcterms:created xsi:type="dcterms:W3CDTF">2018-03-13T10:23:44Z</dcterms:created>
  <dcterms:modified xsi:type="dcterms:W3CDTF">2018-09-10T16:47:59Z</dcterms:modified>
</cp:coreProperties>
</file>